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9"/>
  </p:notesMasterIdLst>
  <p:sldIdLst>
    <p:sldId id="289" r:id="rId5"/>
    <p:sldId id="290" r:id="rId6"/>
    <p:sldId id="291" r:id="rId7"/>
    <p:sldId id="292" r:id="rId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session 1" id="{06D66606-245B-4817-916E-2B4D051C76D3}">
          <p14:sldIdLst>
            <p14:sldId id="290"/>
          </p14:sldIdLst>
        </p14:section>
        <p14:section name="session 2" id="{3184C404-F2CC-4DBE-82A7-2008585BE306}">
          <p14:sldIdLst>
            <p14:sldId id="291"/>
          </p14:sldIdLst>
        </p14:section>
        <p14:section name="session 3" id="{C31AD4AB-F5B5-45B4-8EF7-9094BD832FB8}">
          <p14:sldIdLst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97" d="100"/>
          <a:sy n="97" d="100"/>
        </p:scale>
        <p:origin x="468" y="51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10.jpeg>
</file>

<file path=ppt/media/image11.jpeg>
</file>

<file path=ppt/media/image12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07/05/2025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7679338" cy="772107"/>
          </a:xfrm>
        </p:spPr>
        <p:txBody>
          <a:bodyPr/>
          <a:lstStyle/>
          <a:p>
            <a:r>
              <a:rPr lang="en-US" dirty="0"/>
              <a:t>Day 2: Challenges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958457"/>
            <a:ext cx="4749325" cy="747388"/>
          </a:xfrm>
        </p:spPr>
        <p:txBody>
          <a:bodyPr/>
          <a:lstStyle/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32656</TotalTime>
  <Words>16</Words>
  <Application>Microsoft Office PowerPoint</Application>
  <PresentationFormat>On-screen Show (16:9)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Georgia</vt:lpstr>
      <vt:lpstr>Lucida Grande</vt:lpstr>
      <vt:lpstr>UoL Powerpoint Guidelines Accessibility Design</vt:lpstr>
      <vt:lpstr>Day 2: Challenges</vt:lpstr>
      <vt:lpstr>Session 1</vt:lpstr>
      <vt:lpstr>Session 2</vt:lpstr>
      <vt:lpstr>Session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David Souto</cp:lastModifiedBy>
  <cp:revision>482</cp:revision>
  <cp:lastPrinted>2020-07-06T08:56:06Z</cp:lastPrinted>
  <dcterms:created xsi:type="dcterms:W3CDTF">2020-04-08T13:53:01Z</dcterms:created>
  <dcterms:modified xsi:type="dcterms:W3CDTF">2025-05-07T08:02:36Z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